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s/slide109.xml" ContentType="application/vnd.openxmlformats-officedocument.presentationml.slide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33.xml" ContentType="application/vnd.openxmlformats-officedocument.presentationml.slide+xml"/>
  <Override PartName="/ppt/slides/slide87.xml" ContentType="application/vnd.openxmlformats-officedocument.presentationml.slide+xml"/>
  <Override PartName="/ppt/slides/slide114.xml" ContentType="application/vnd.openxmlformats-officedocument.presentationml.slide+xml"/>
  <Default Extension="bin" ContentType="application/vnd.openxmlformats-officedocument.presentationml.printerSettings"/>
  <Override PartName="/ppt/slides/slide92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slides/slide118.xml" ContentType="application/vnd.openxmlformats-officedocument.presentationml.slide+xml"/>
  <Override PartName="/ppt/theme/theme1.xml" ContentType="application/vnd.openxmlformats-officedocument.theme+xml"/>
  <Override PartName="/ppt/slides/slide79.xml" ContentType="application/vnd.openxmlformats-officedocument.presentationml.slide+xml"/>
  <Override PartName="/ppt/slides/slide98.xml" ContentType="application/vnd.openxmlformats-officedocument.presentationml.slide+xml"/>
  <Override PartName="/ppt/slides/slide106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7.xml" ContentType="application/vnd.openxmlformats-officedocument.presentationml.slide+xml"/>
  <Override PartName="/ppt/slides/slide111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20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slides/slide119.xml" ContentType="application/vnd.openxmlformats-officedocument.presentationml.slid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docProps/core.xml" ContentType="application/vnd.openxmlformats-package.core-properties+xml"/>
  <Default Extension="jpeg" ContentType="image/jpeg"/>
  <Override PartName="/ppt/slides/slide9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slides/slide112.xml" ContentType="application/vnd.openxmlformats-officedocument.presentationml.slide+xml"/>
  <Override PartName="/ppt/slides/slide107.xml" ContentType="application/vnd.openxmlformats-officedocument.presentationml.slide+xml"/>
  <Override PartName="/ppt/slides/slide31.xml" ContentType="application/vnd.openxmlformats-officedocument.presentationml.slide+xml"/>
  <Default Extension="wdp" ContentType="image/vnd.ms-photo"/>
  <Override PartName="/ppt/slides/slide71.xml" ContentType="application/vnd.openxmlformats-officedocument.presentationml.slide+xml"/>
  <Override PartName="/ppt/slides/slide90.xml" ContentType="application/vnd.openxmlformats-officedocument.presentationml.slide+xml"/>
  <Default Extension="emf" ContentType="image/x-emf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slides/slide116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04.xml" ContentType="application/vnd.openxmlformats-officedocument.presentationml.slide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96.xml" ContentType="application/vnd.openxmlformats-officedocument.presentationml.slide+xml"/>
  <Override PartName="/ppt/slides/slide82.xml" ContentType="application/vnd.openxmlformats-officedocument.presentationml.slide+xml"/>
  <Override PartName="/ppt/slides/slide63.xml" ContentType="application/vnd.openxmlformats-officedocument.presentationml.slid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slides/slide67.xml" ContentType="application/vnd.openxmlformats-officedocument.presentationml.slide+xml"/>
  <Override PartName="/ppt/slides/slide108.xml" ContentType="application/vnd.openxmlformats-officedocument.presentationml.slide+xml"/>
  <Override PartName="/ppt/slides/slide32.xml" ContentType="application/vnd.openxmlformats-officedocument.presentationml.slide+xml"/>
  <Override PartName="/ppt/slides/slide113.xml" ContentType="application/vnd.openxmlformats-officedocument.presentationml.slide+xml"/>
  <Override PartName="/ppt/slides/slide29.xml" ContentType="application/vnd.openxmlformats-officedocument.presentationml.slide+xml"/>
  <Override PartName="/ppt/slides/slide86.xml" ContentType="application/vnd.openxmlformats-officedocument.presentationml.slid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slides/slide117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97.xml" ContentType="application/vnd.openxmlformats-officedocument.presentationml.slide+xml"/>
  <Override PartName="/ppt/slides/slide105.xml" ContentType="application/vnd.openxmlformats-officedocument.presentationml.slide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slides/slide83.xml" ContentType="application/vnd.openxmlformats-officedocument.presentationml.slide+xml"/>
  <Override PartName="/ppt/slides/slide6.xml" ContentType="application/vnd.openxmlformats-officedocument.presentationml.slide+xml"/>
  <Override PartName="/ppt/slides/slide110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261" r:id="rId2"/>
    <p:sldId id="349" r:id="rId3"/>
    <p:sldId id="350" r:id="rId4"/>
    <p:sldId id="351" r:id="rId5"/>
    <p:sldId id="372" r:id="rId6"/>
    <p:sldId id="263" r:id="rId7"/>
    <p:sldId id="269" r:id="rId8"/>
    <p:sldId id="423" r:id="rId9"/>
    <p:sldId id="424" r:id="rId10"/>
    <p:sldId id="425" r:id="rId11"/>
    <p:sldId id="265" r:id="rId12"/>
    <p:sldId id="426" r:id="rId13"/>
    <p:sldId id="427" r:id="rId14"/>
    <p:sldId id="428" r:id="rId15"/>
    <p:sldId id="306" r:id="rId16"/>
    <p:sldId id="391" r:id="rId17"/>
    <p:sldId id="392" r:id="rId18"/>
    <p:sldId id="390" r:id="rId19"/>
    <p:sldId id="308" r:id="rId20"/>
    <p:sldId id="309" r:id="rId21"/>
    <p:sldId id="377" r:id="rId22"/>
    <p:sldId id="310" r:id="rId23"/>
    <p:sldId id="311" r:id="rId24"/>
    <p:sldId id="312" r:id="rId25"/>
    <p:sldId id="378" r:id="rId26"/>
    <p:sldId id="314" r:id="rId27"/>
    <p:sldId id="379" r:id="rId28"/>
    <p:sldId id="380" r:id="rId29"/>
    <p:sldId id="316" r:id="rId30"/>
    <p:sldId id="317" r:id="rId31"/>
    <p:sldId id="485" r:id="rId32"/>
    <p:sldId id="381" r:id="rId33"/>
    <p:sldId id="486" r:id="rId34"/>
    <p:sldId id="456" r:id="rId35"/>
    <p:sldId id="354" r:id="rId36"/>
    <p:sldId id="353" r:id="rId37"/>
    <p:sldId id="355" r:id="rId38"/>
    <p:sldId id="383" r:id="rId39"/>
    <p:sldId id="323" r:id="rId40"/>
    <p:sldId id="325" r:id="rId41"/>
    <p:sldId id="385" r:id="rId42"/>
    <p:sldId id="324" r:id="rId43"/>
    <p:sldId id="387" r:id="rId44"/>
    <p:sldId id="386" r:id="rId45"/>
    <p:sldId id="388" r:id="rId46"/>
    <p:sldId id="330" r:id="rId47"/>
    <p:sldId id="468" r:id="rId48"/>
    <p:sldId id="331" r:id="rId49"/>
    <p:sldId id="457" r:id="rId50"/>
    <p:sldId id="464" r:id="rId51"/>
    <p:sldId id="272" r:id="rId52"/>
    <p:sldId id="273" r:id="rId53"/>
    <p:sldId id="429" r:id="rId54"/>
    <p:sldId id="430" r:id="rId55"/>
    <p:sldId id="276" r:id="rId56"/>
    <p:sldId id="431" r:id="rId57"/>
    <p:sldId id="278" r:id="rId58"/>
    <p:sldId id="432" r:id="rId59"/>
    <p:sldId id="467" r:id="rId60"/>
    <p:sldId id="483" r:id="rId61"/>
    <p:sldId id="434" r:id="rId62"/>
    <p:sldId id="332" r:id="rId63"/>
    <p:sldId id="496" r:id="rId64"/>
    <p:sldId id="495" r:id="rId65"/>
    <p:sldId id="498" r:id="rId66"/>
    <p:sldId id="333" r:id="rId67"/>
    <p:sldId id="500" r:id="rId68"/>
    <p:sldId id="499" r:id="rId69"/>
    <p:sldId id="449" r:id="rId70"/>
    <p:sldId id="451" r:id="rId71"/>
    <p:sldId id="395" r:id="rId72"/>
    <p:sldId id="334" r:id="rId73"/>
    <p:sldId id="396" r:id="rId74"/>
    <p:sldId id="398" r:id="rId75"/>
    <p:sldId id="454" r:id="rId76"/>
    <p:sldId id="455" r:id="rId77"/>
    <p:sldId id="394" r:id="rId78"/>
    <p:sldId id="399" r:id="rId79"/>
    <p:sldId id="453" r:id="rId80"/>
    <p:sldId id="458" r:id="rId81"/>
    <p:sldId id="345" r:id="rId82"/>
    <p:sldId id="435" r:id="rId83"/>
    <p:sldId id="459" r:id="rId84"/>
    <p:sldId id="460" r:id="rId85"/>
    <p:sldId id="438" r:id="rId86"/>
    <p:sldId id="463" r:id="rId87"/>
    <p:sldId id="470" r:id="rId88"/>
    <p:sldId id="439" r:id="rId89"/>
    <p:sldId id="440" r:id="rId90"/>
    <p:sldId id="441" r:id="rId91"/>
    <p:sldId id="346" r:id="rId92"/>
    <p:sldId id="471" r:id="rId93"/>
    <p:sldId id="472" r:id="rId94"/>
    <p:sldId id="482" r:id="rId95"/>
    <p:sldId id="290" r:id="rId96"/>
    <p:sldId id="291" r:id="rId97"/>
    <p:sldId id="473" r:id="rId98"/>
    <p:sldId id="347" r:id="rId99"/>
    <p:sldId id="475" r:id="rId100"/>
    <p:sldId id="476" r:id="rId101"/>
    <p:sldId id="477" r:id="rId102"/>
    <p:sldId id="480" r:id="rId103"/>
    <p:sldId id="478" r:id="rId104"/>
    <p:sldId id="479" r:id="rId105"/>
    <p:sldId id="481" r:id="rId106"/>
    <p:sldId id="493" r:id="rId107"/>
    <p:sldId id="494" r:id="rId108"/>
    <p:sldId id="358" r:id="rId109"/>
    <p:sldId id="356" r:id="rId110"/>
    <p:sldId id="359" r:id="rId111"/>
    <p:sldId id="417" r:id="rId112"/>
    <p:sldId id="360" r:id="rId113"/>
    <p:sldId id="414" r:id="rId114"/>
    <p:sldId id="413" r:id="rId115"/>
    <p:sldId id="487" r:id="rId116"/>
    <p:sldId id="488" r:id="rId117"/>
    <p:sldId id="489" r:id="rId118"/>
    <p:sldId id="490" r:id="rId119"/>
    <p:sldId id="491" r:id="rId120"/>
    <p:sldId id="492" r:id="rId1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749" autoAdjust="0"/>
    <p:restoredTop sz="98884" autoAdjust="0"/>
  </p:normalViewPr>
  <p:slideViewPr>
    <p:cSldViewPr snapToObjects="1">
      <p:cViewPr>
        <p:scale>
          <a:sx n="130" d="100"/>
          <a:sy n="130" d="100"/>
        </p:scale>
        <p:origin x="-1704" y="-73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handoutMaster" Target="handoutMasters/handout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15.04.2015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15.04.2015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87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JAX 24.04.15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860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084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8506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7559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7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40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5911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07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64705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69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4604857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281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1904581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611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056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922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920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047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2434506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5030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1911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728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0646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609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1305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7738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9616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9433907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8703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164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067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908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645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002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627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152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814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19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5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396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i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5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667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7456515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638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383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007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358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053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095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1910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4515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424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58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05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5648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Kopieren der Beispiele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Branches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Feature-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endParaRPr lang="de-DE" sz="1400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Branch</a:t>
            </a:r>
            <a:r>
              <a:rPr lang="de-DE" sz="1400" dirty="0" smtClean="0"/>
              <a:t> Modelle</a:t>
            </a:r>
          </a:p>
          <a:p>
            <a:pPr lvl="1"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51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918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15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|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delete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807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8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upstream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endParaRPr lang="de-DE" sz="900" dirty="0" smtClean="0"/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matching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nothing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231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3878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30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endParaRPr lang="de-D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01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1333159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777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264821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402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135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901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4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607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108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40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562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457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9442782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787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77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111087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Entwicklung auf unabhängigen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r>
              <a:rPr lang="de-DE" dirty="0">
                <a:solidFill>
                  <a:srgbClr val="009587"/>
                </a:solidFill>
              </a:rPr>
              <a:t>m</a:t>
            </a:r>
            <a:r>
              <a:rPr lang="de-DE" dirty="0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r>
              <a:rPr lang="de-DE" dirty="0" smtClean="0"/>
              <a:t> zum </a:t>
            </a:r>
            <a:r>
              <a:rPr lang="de-DE" dirty="0" err="1" smtClean="0"/>
              <a:t>Tracken</a:t>
            </a:r>
            <a:r>
              <a:rPr lang="de-DE" dirty="0" smtClean="0"/>
              <a:t> von Releases</a:t>
            </a:r>
          </a:p>
          <a:p>
            <a:r>
              <a:rPr lang="de-DE" dirty="0" smtClean="0"/>
              <a:t>Kontinuierliche Auslieferung vom </a:t>
            </a:r>
            <a:r>
              <a:rPr lang="de-DE" dirty="0" smtClean="0">
                <a:solidFill>
                  <a:srgbClr val="009587"/>
                </a:solidFill>
              </a:rPr>
              <a:t>master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b="1" u="sng" dirty="0" smtClean="0"/>
              <a:t>Ziel</a:t>
            </a:r>
          </a:p>
          <a:p>
            <a:r>
              <a:rPr lang="de-DE" dirty="0" smtClean="0"/>
              <a:t>Regelmäßige Integration, zeitnahes Feedback</a:t>
            </a:r>
          </a:p>
          <a:p>
            <a:r>
              <a:rPr lang="de-DE" dirty="0" smtClean="0"/>
              <a:t>Schnelle und häufige Auslieferungen</a:t>
            </a:r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RELEASEPROZESS - CONTINUOUS</a:t>
            </a:r>
            <a:r>
              <a:rPr lang="de-DE" dirty="0" smtClean="0"/>
              <a:t> DEPLOYMENT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2301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</a:t>
            </a:r>
            <a:r>
              <a:rPr lang="de-DE" dirty="0" smtClean="0"/>
              <a:t> DEPLOYMENT 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3005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</a:t>
            </a:r>
            <a:r>
              <a:rPr lang="de-DE" dirty="0" smtClean="0"/>
              <a:t> DEPLOYMENT II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8983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Release-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Weiterentwicklung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smtClean="0"/>
              <a:t>: </a:t>
            </a:r>
            <a:r>
              <a:rPr lang="de-DE" dirty="0" err="1" smtClean="0"/>
              <a:t>Bugfixes</a:t>
            </a:r>
            <a:r>
              <a:rPr lang="de-DE" dirty="0" smtClean="0"/>
              <a:t>, Entwicklung für ein Release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Ziel</a:t>
            </a:r>
          </a:p>
          <a:p>
            <a:pPr marL="0" indent="0">
              <a:buNone/>
            </a:pPr>
            <a:r>
              <a:rPr lang="de-DE" dirty="0" smtClean="0"/>
              <a:t>Pflege mehrerer aktiver Release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051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2" y="1844824"/>
            <a:ext cx="8505584" cy="314118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679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730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42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5353704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04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79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600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897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4412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209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754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91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857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095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3820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Dateien zum </a:t>
            </a:r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Stage-Bereich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log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Historie  ansehen</a:t>
            </a:r>
          </a:p>
          <a:p>
            <a:pPr marL="0" lvl="0" indent="0" algn="ctr">
              <a:buNone/>
              <a:defRPr/>
            </a:pPr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--oneline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--follow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-M&lt;x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&gt;%] -- &lt;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Historie einer Datei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342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</a:t>
            </a:r>
            <a:r>
              <a:rPr lang="de-DE" b="1" dirty="0" smtClean="0">
                <a:solidFill>
                  <a:srgbClr val="009587"/>
                </a:solidFill>
              </a:rPr>
              <a:t>/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217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8978729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022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26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714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4511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4336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657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670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128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464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9347819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3476253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159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552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12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867068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5954847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643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414660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220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6533</Words>
  <Application>Microsoft Macintosh PowerPoint</Application>
  <PresentationFormat>Bildschirmpräsentation (4:3)</PresentationFormat>
  <Paragraphs>1116</Paragraphs>
  <Slides>120</Slides>
  <Notes>5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21" baseType="lpstr">
      <vt:lpstr>Office-Design</vt:lpstr>
      <vt:lpstr>JAX 24.04.15 | WORKSHOP</vt:lpstr>
      <vt:lpstr>VORSTELLUNG</vt:lpstr>
      <vt:lpstr>GIT – ZUM NACHLESEN</vt:lpstr>
      <vt:lpstr>AGENDA</vt:lpstr>
      <vt:lpstr>TEIL 1</vt:lpstr>
      <vt:lpstr>DAS REPOSITORY - EINE OBJEKTDATENBANK</vt:lpstr>
      <vt:lpstr>GIT BESTANDTEILE</vt:lpstr>
      <vt:lpstr>SCHNELLEINSTIEG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TEIL 1</vt:lpstr>
      <vt:lpstr>GIT INTERN: REMOTES (I)</vt:lpstr>
      <vt:lpstr>GIT INTERN: REMOTES (II)</vt:lpstr>
      <vt:lpstr>GIT INTERN: REMOTES - KOMMANDOS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CONTINUOUS DEPLOYMENT</vt:lpstr>
      <vt:lpstr>RELEASEPROZESS - CONTINUOUS DEPLOYMENT I</vt:lpstr>
      <vt:lpstr>RELEASEPROZESS - CONTINUOUS DEPLOYMENT II</vt:lpstr>
      <vt:lpstr>RELEASEPROZESS - PRODUKT VERSIONEN</vt:lpstr>
      <vt:lpstr>RELEASEPROZESS - PRODUKT VERSIONEN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VIELEN DANK!</vt:lpstr>
      <vt:lpstr>COPYRIGHT</vt:lpstr>
      <vt:lpstr>ZUGABE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ZUGABE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Rene Preissel</cp:lastModifiedBy>
  <cp:revision>490</cp:revision>
  <cp:lastPrinted>2014-10-26T13:13:16Z</cp:lastPrinted>
  <dcterms:created xsi:type="dcterms:W3CDTF">2015-04-15T05:28:32Z</dcterms:created>
  <dcterms:modified xsi:type="dcterms:W3CDTF">2015-04-15T05:29:43Z</dcterms:modified>
  <cp:category/>
</cp:coreProperties>
</file>